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587" r:id="rId9"/>
    <p:sldId id="623" r:id="rId11"/>
    <p:sldId id="624" r:id="rId12"/>
    <p:sldId id="442" r:id="rId13"/>
    <p:sldId id="627" r:id="rId14"/>
    <p:sldId id="262" r:id="rId15"/>
    <p:sldId id="288" r:id="rId16"/>
    <p:sldId id="289" r:id="rId17"/>
    <p:sldId id="291" r:id="rId18"/>
    <p:sldId id="268" r:id="rId19"/>
    <p:sldId id="657" r:id="rId20"/>
    <p:sldId id="269" r:id="rId21"/>
    <p:sldId id="272" r:id="rId22"/>
    <p:sldId id="313" r:id="rId23"/>
    <p:sldId id="273" r:id="rId24"/>
    <p:sldId id="274" r:id="rId25"/>
    <p:sldId id="277" r:id="rId26"/>
    <p:sldId id="585" r:id="rId27"/>
    <p:sldId id="684" r:id="rId28"/>
    <p:sldId id="686" r:id="rId29"/>
    <p:sldId id="412" r:id="rId30"/>
    <p:sldId id="513" r:id="rId31"/>
    <p:sldId id="281" r:id="rId32"/>
    <p:sldId id="448" r:id="rId33"/>
    <p:sldId id="447" r:id="rId34"/>
    <p:sldId id="659" r:id="rId35"/>
    <p:sldId id="658" r:id="rId36"/>
    <p:sldId id="282" r:id="rId37"/>
    <p:sldId id="283" r:id="rId38"/>
  </p:sldIdLst>
  <p:sldSz cx="12192000" cy="6858000"/>
  <p:notesSz cx="6858000" cy="9144000"/>
  <p:custDataLst>
    <p:tags r:id="rId42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文级别 1…"/>
          <p:cNvSpPr txBox="1"/>
          <p:nvPr>
            <p:ph type="body" idx="1" hasCustomPrompt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 hasCustomPrompt="1"/>
          </p:nvPr>
        </p:nvSpPr>
        <p:spPr>
          <a:xfrm>
            <a:off x="1186773" y="1778436"/>
            <a:ext cx="4873576" cy="82391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  <a:lvl2pPr marL="0" indent="0">
              <a:buSzTx/>
              <a:buFontTx/>
              <a:buNone/>
            </a:lvl2pPr>
            <a:lvl3pPr marL="0" indent="0">
              <a:buSzTx/>
              <a:buFontTx/>
              <a:buNone/>
            </a:lvl3pPr>
            <a:lvl4pPr marL="0" indent="0">
              <a:buSzTx/>
              <a:buFontTx/>
              <a:buNone/>
            </a:lvl4pPr>
            <a:lvl5pPr marL="0" indent="0">
              <a:buSzTx/>
              <a:buFontTx/>
              <a:buNone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256936" y="1778436"/>
            <a:ext cx="4897580" cy="823914"/>
          </a:xfrm>
          <a:prstGeom prst="rect">
            <a:avLst/>
          </a:prstGeom>
        </p:spPr>
        <p:txBody>
          <a:bodyPr anchor="ctr"/>
          <a:lstStyle/>
          <a:p/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 hasCustomPrompt="1"/>
          </p:nvPr>
        </p:nvSpPr>
        <p:spPr>
          <a:xfrm>
            <a:off x="839787" y="457200"/>
            <a:ext cx="416535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图片占位符 2"/>
          <p:cNvSpPr/>
          <p:nvPr>
            <p:ph type="pic" sz="half" idx="13"/>
          </p:nvPr>
        </p:nvSpPr>
        <p:spPr>
          <a:xfrm>
            <a:off x="5183187" y="457201"/>
            <a:ext cx="6172202" cy="54038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74" name="正文级别 1…"/>
          <p:cNvSpPr txBox="1"/>
          <p:nvPr>
            <p:ph type="body" sz="quarter" idx="1" hasCustomPrompt="1"/>
          </p:nvPr>
        </p:nvSpPr>
        <p:spPr>
          <a:xfrm>
            <a:off x="839787" y="2057400"/>
            <a:ext cx="4165351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0">
              <a:buSzTx/>
              <a:buFontTx/>
              <a:buNone/>
              <a:defRPr sz="2000"/>
            </a:lvl2pPr>
            <a:lvl3pPr marL="0" indent="0">
              <a:buSzTx/>
              <a:buFontTx/>
              <a:buNone/>
              <a:defRPr sz="2000"/>
            </a:lvl3pPr>
            <a:lvl4pPr marL="0" indent="0">
              <a:buSzTx/>
              <a:buFontTx/>
              <a:buNone/>
              <a:defRPr sz="2000"/>
            </a:lvl4pPr>
            <a:lvl5pPr marL="0" indent="0">
              <a:buSzTx/>
              <a:buFontTx/>
              <a:buNone/>
              <a:defRPr sz="2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3" name="正文级别 1…"/>
          <p:cNvSpPr txBox="1"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 panose="020F0302020204030204"/>
          <a:ea typeface="Calibri Light" panose="020F0302020204030204"/>
          <a:cs typeface="Calibri Light" panose="020F0302020204030204"/>
          <a:sym typeface="Calibri Light" panose="020F030202020403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5" descr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6720" y="0"/>
            <a:ext cx="9698558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20-H5-5小当家新春垮垮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0-H5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ase1.jpg" descr="cas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60325"/>
            <a:ext cx="12058650" cy="659447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19-H5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2019新增cas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" y="-1905"/>
            <a:ext cx="12103100" cy="66452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19H5-王者荣耀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图片 33" descr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1741" y="1710264"/>
            <a:ext cx="8744061" cy="75932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4" name="等腰三角形 4"/>
          <p:cNvSpPr/>
          <p:nvPr/>
        </p:nvSpPr>
        <p:spPr>
          <a:xfrm>
            <a:off x="3319145" y="4588721"/>
            <a:ext cx="5669280" cy="2269279"/>
          </a:xfrm>
          <a:prstGeom prst="triangle">
            <a:avLst/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TextBox 31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我们的案例－活动网站</a:t>
            </a:r>
          </a:p>
        </p:txBody>
      </p:sp>
      <p:sp>
        <p:nvSpPr>
          <p:cNvPr id="157" name="TextBox 32"/>
          <p:cNvSpPr txBox="1"/>
          <p:nvPr/>
        </p:nvSpPr>
        <p:spPr>
          <a:xfrm>
            <a:off x="-2" y="938723"/>
            <a:ext cx="3138001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Case Studies －Campaign Site</a:t>
            </a:r>
          </a:p>
        </p:txBody>
      </p:sp>
      <p:pic>
        <p:nvPicPr>
          <p:cNvPr id="158" name="图片 26" descr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219218"/>
            <a:ext cx="5935134" cy="593513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ase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583565"/>
            <a:ext cx="10415270" cy="55022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case6.jpg" descr="case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0310" y="787400"/>
            <a:ext cx="10041890" cy="53752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4030980" y="4961890"/>
            <a:ext cx="14617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服务器已迁移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6520" y="5020945"/>
            <a:ext cx="146177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服务器已迁移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TextBox 31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我们的案例－官网</a:t>
            </a:r>
          </a:p>
        </p:txBody>
      </p:sp>
      <p:sp>
        <p:nvSpPr>
          <p:cNvPr id="168" name="TextBox 32"/>
          <p:cNvSpPr txBox="1"/>
          <p:nvPr/>
        </p:nvSpPr>
        <p:spPr>
          <a:xfrm>
            <a:off x="-1" y="938723"/>
            <a:ext cx="3312130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Case Studies －Official Website</a:t>
            </a:r>
          </a:p>
        </p:txBody>
      </p:sp>
      <p:pic>
        <p:nvPicPr>
          <p:cNvPr id="169" name="图片 9" descr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799" y="2429934"/>
            <a:ext cx="4157134" cy="415713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0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997" y="2885617"/>
            <a:ext cx="1633005" cy="33246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1" name="图片 11" descr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016" y="3672239"/>
            <a:ext cx="6887855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2" name="图片 12" descr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76842">
            <a:off x="-4377667" y="3085113"/>
            <a:ext cx="689640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29" descr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305305">
            <a:off x="5334984" y="946739"/>
            <a:ext cx="9017708" cy="896748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1" name="矩形 25"/>
          <p:cNvSpPr/>
          <p:nvPr/>
        </p:nvSpPr>
        <p:spPr>
          <a:xfrm>
            <a:off x="0" y="331064"/>
            <a:ext cx="9660467" cy="166101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extBox 23"/>
          <p:cNvSpPr txBox="1"/>
          <p:nvPr/>
        </p:nvSpPr>
        <p:spPr>
          <a:xfrm>
            <a:off x="0" y="330208"/>
            <a:ext cx="8712200" cy="1107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我们是根植上海的活跃在创意圈的技术公司。</a:t>
            </a:r>
          </a:p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主要成员均来自业内一线的创意代理商和技术公司。</a:t>
            </a:r>
          </a:p>
        </p:txBody>
      </p:sp>
      <p:sp>
        <p:nvSpPr>
          <p:cNvPr id="113" name="TextBox 26"/>
          <p:cNvSpPr txBox="1"/>
          <p:nvPr/>
        </p:nvSpPr>
        <p:spPr>
          <a:xfrm>
            <a:off x="-2" y="1232336"/>
            <a:ext cx="9635465" cy="624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We are one independent technology production house based in Shanghai.We used to work in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top creative agencies and technology company such as W+K,AKQA, HP, IBM, etc.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gte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0330" y="260985"/>
            <a:ext cx="11981180" cy="63887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3" descr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" y="44450"/>
            <a:ext cx="12056745" cy="66503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055370" y="4725035"/>
            <a:ext cx="95059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已下线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595"/>
            <a:ext cx="12082145" cy="659066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8543925" y="1557020"/>
            <a:ext cx="950595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已下线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13" descr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1099">
            <a:off x="8939806" y="-3898352"/>
            <a:ext cx="7610487" cy="7568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TextBox 31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我们的案例－微信小程序</a:t>
            </a:r>
          </a:p>
        </p:txBody>
      </p:sp>
      <p:sp>
        <p:nvSpPr>
          <p:cNvPr id="189" name="TextBox 32"/>
          <p:cNvSpPr txBox="1"/>
          <p:nvPr/>
        </p:nvSpPr>
        <p:spPr>
          <a:xfrm>
            <a:off x="-2" y="938723"/>
            <a:ext cx="3903387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Case Studies －</a:t>
            </a:r>
            <a:r>
              <a:rPr>
                <a:solidFill>
                  <a:srgbClr val="000000"/>
                </a:solidFill>
              </a:rPr>
              <a:t> </a:t>
            </a:r>
            <a:r>
              <a:t>Wechat Mini Program</a:t>
            </a:r>
          </a:p>
        </p:txBody>
      </p:sp>
      <p:pic>
        <p:nvPicPr>
          <p:cNvPr id="190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46" y="2897064"/>
            <a:ext cx="1560894" cy="16678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1" name="图片 7" descr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98617">
            <a:off x="-3443927" y="3429000"/>
            <a:ext cx="6887854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21-微信小程序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457200"/>
            <a:ext cx="11358245" cy="60013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1-微信小程序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21-微信小程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280" y="513715"/>
            <a:ext cx="11579860" cy="61182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13" descr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1099">
            <a:off x="8939806" y="-3898352"/>
            <a:ext cx="7610487" cy="7568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TextBox 31"/>
          <p:cNvSpPr txBox="1"/>
          <p:nvPr/>
        </p:nvSpPr>
        <p:spPr>
          <a:xfrm>
            <a:off x="0" y="456044"/>
            <a:ext cx="871220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我们的案例－</a:t>
            </a:r>
            <a:r>
              <a:rPr lang="zh-CN"/>
              <a:t>淘宝</a:t>
            </a:r>
            <a:r>
              <a:t>小程序</a:t>
            </a:r>
            <a:r>
              <a:rPr lang="zh-CN" sz="1800"/>
              <a:t>（需使用淘宝</a:t>
            </a:r>
            <a:r>
              <a:rPr lang="en-US" altLang="zh-CN" sz="1800"/>
              <a:t>app</a:t>
            </a:r>
            <a:r>
              <a:rPr lang="zh-CN" sz="1800"/>
              <a:t>扫描二维码）</a:t>
            </a:r>
            <a:endParaRPr lang="zh-CN" sz="1800"/>
          </a:p>
        </p:txBody>
      </p:sp>
      <p:sp>
        <p:nvSpPr>
          <p:cNvPr id="189" name="TextBox 32"/>
          <p:cNvSpPr txBox="1"/>
          <p:nvPr/>
        </p:nvSpPr>
        <p:spPr>
          <a:xfrm>
            <a:off x="-2" y="938723"/>
            <a:ext cx="3903387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Case Studies －</a:t>
            </a:r>
            <a:r>
              <a:rPr>
                <a:solidFill>
                  <a:srgbClr val="000000"/>
                </a:solidFill>
              </a:rPr>
              <a:t> </a:t>
            </a:r>
            <a:r>
              <a:t>Wechat Mini Program</a:t>
            </a:r>
          </a:p>
        </p:txBody>
      </p:sp>
      <p:pic>
        <p:nvPicPr>
          <p:cNvPr id="190" name="图片 6" descr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46" y="2897064"/>
            <a:ext cx="1560894" cy="16678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1" name="图片 7" descr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98617">
            <a:off x="-3443927" y="3429000"/>
            <a:ext cx="6887854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1淘宝小程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385445"/>
            <a:ext cx="11855450" cy="6264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01910" y="4869815"/>
            <a:ext cx="40640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已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下线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13" descr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1099">
            <a:off x="8673106" y="-113752"/>
            <a:ext cx="7610487" cy="7568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0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extBox 31"/>
          <p:cNvSpPr txBox="1"/>
          <p:nvPr/>
        </p:nvSpPr>
        <p:spPr>
          <a:xfrm>
            <a:off x="0" y="456044"/>
            <a:ext cx="871220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我们的案例－</a:t>
            </a:r>
            <a:r>
              <a:rPr lang="zh-CN"/>
              <a:t>支付宝</a:t>
            </a:r>
            <a:r>
              <a:rPr lang="zh-CN"/>
              <a:t>小程序</a:t>
            </a:r>
            <a:endParaRPr lang="zh-CN"/>
          </a:p>
        </p:txBody>
      </p:sp>
      <p:sp>
        <p:nvSpPr>
          <p:cNvPr id="202" name="TextBox 32"/>
          <p:cNvSpPr txBox="1"/>
          <p:nvPr/>
        </p:nvSpPr>
        <p:spPr>
          <a:xfrm>
            <a:off x="-2" y="938723"/>
            <a:ext cx="2418045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Case Studies －</a:t>
            </a:r>
            <a:r>
              <a:rPr>
                <a:solidFill>
                  <a:srgbClr val="000000"/>
                </a:solidFill>
              </a:rPr>
              <a:t> </a:t>
            </a:r>
            <a:r>
              <a:t>events</a:t>
            </a:r>
          </a:p>
        </p:txBody>
      </p:sp>
      <p:pic>
        <p:nvPicPr>
          <p:cNvPr id="203" name="图片 7" descr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98617">
            <a:off x="-3609027" y="1028700"/>
            <a:ext cx="6887854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4" name="机器人"/>
          <p:cNvSpPr/>
          <p:nvPr/>
        </p:nvSpPr>
        <p:spPr>
          <a:xfrm>
            <a:off x="5786844" y="2627831"/>
            <a:ext cx="1395215" cy="2084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图片 22" descr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259354">
            <a:off x="8581425" y="-4041979"/>
            <a:ext cx="689640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6" name="矩形 11"/>
          <p:cNvSpPr/>
          <p:nvPr/>
        </p:nvSpPr>
        <p:spPr>
          <a:xfrm>
            <a:off x="0" y="331064"/>
            <a:ext cx="9660467" cy="166101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TextBox 12"/>
          <p:cNvSpPr txBox="1"/>
          <p:nvPr/>
        </p:nvSpPr>
        <p:spPr>
          <a:xfrm>
            <a:off x="0" y="330208"/>
            <a:ext cx="8712200" cy="1107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我们服务过多个行业的知名品牌。 </a:t>
            </a:r>
          </a:p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有时尚，有快消，有国际，也有本土。</a:t>
            </a:r>
          </a:p>
        </p:txBody>
      </p:sp>
      <p:sp>
        <p:nvSpPr>
          <p:cNvPr id="118" name="TextBox 19"/>
          <p:cNvSpPr txBox="1"/>
          <p:nvPr/>
        </p:nvSpPr>
        <p:spPr>
          <a:xfrm>
            <a:off x="8465" y="1232336"/>
            <a:ext cx="8162178" cy="624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In the past few years, we worked for different top brands from quite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different industries. Our client list includes but not limited to the ones below:</a:t>
            </a:r>
          </a:p>
        </p:txBody>
      </p:sp>
      <p:pic>
        <p:nvPicPr>
          <p:cNvPr id="119" name="图片 20" descr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-3118005" y="2937934"/>
            <a:ext cx="6896411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0" name="图片 23" descr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96" y="2405639"/>
            <a:ext cx="8229601" cy="41148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20支付宝小程序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270" y="410210"/>
            <a:ext cx="11355070" cy="5999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476865" y="3148330"/>
            <a:ext cx="40640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6900" y="2256155"/>
            <a:ext cx="4064000" cy="3670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y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已下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线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13" descr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1099">
            <a:off x="8673106" y="-113752"/>
            <a:ext cx="7610487" cy="7568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0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extBox 31"/>
          <p:cNvSpPr txBox="1"/>
          <p:nvPr/>
        </p:nvSpPr>
        <p:spPr>
          <a:xfrm>
            <a:off x="0" y="456044"/>
            <a:ext cx="871220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我们的案例－</a:t>
            </a:r>
            <a:r>
              <a:rPr lang="zh-CN"/>
              <a:t>公众号</a:t>
            </a:r>
            <a:r>
              <a:rPr lang="zh-CN"/>
              <a:t>推文</a:t>
            </a:r>
            <a:endParaRPr lang="zh-CN"/>
          </a:p>
        </p:txBody>
      </p:sp>
      <p:sp>
        <p:nvSpPr>
          <p:cNvPr id="202" name="TextBox 32"/>
          <p:cNvSpPr txBox="1"/>
          <p:nvPr/>
        </p:nvSpPr>
        <p:spPr>
          <a:xfrm>
            <a:off x="-2" y="938723"/>
            <a:ext cx="2418045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Case Studies －</a:t>
            </a:r>
            <a:r>
              <a:rPr>
                <a:solidFill>
                  <a:srgbClr val="000000"/>
                </a:solidFill>
              </a:rPr>
              <a:t> </a:t>
            </a:r>
            <a:r>
              <a:t>events</a:t>
            </a:r>
          </a:p>
        </p:txBody>
      </p:sp>
      <p:pic>
        <p:nvPicPr>
          <p:cNvPr id="203" name="图片 7" descr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98617">
            <a:off x="-3609027" y="1028700"/>
            <a:ext cx="6887854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4" name="机器人"/>
          <p:cNvSpPr/>
          <p:nvPr/>
        </p:nvSpPr>
        <p:spPr>
          <a:xfrm>
            <a:off x="5786844" y="2627831"/>
            <a:ext cx="1395215" cy="2084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1-公众号推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" y="483235"/>
            <a:ext cx="11235690" cy="59366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13" descr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801099">
            <a:off x="8673106" y="-113752"/>
            <a:ext cx="7610487" cy="75681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0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1" name="TextBox 31"/>
          <p:cNvSpPr txBox="1"/>
          <p:nvPr/>
        </p:nvSpPr>
        <p:spPr>
          <a:xfrm>
            <a:off x="0" y="456044"/>
            <a:ext cx="871220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sz="1800"/>
              <a:t>我们的案例－线下活动</a:t>
            </a:r>
            <a:endParaRPr sz="1800"/>
          </a:p>
        </p:txBody>
      </p:sp>
      <p:sp>
        <p:nvSpPr>
          <p:cNvPr id="202" name="TextBox 32"/>
          <p:cNvSpPr txBox="1"/>
          <p:nvPr/>
        </p:nvSpPr>
        <p:spPr>
          <a:xfrm>
            <a:off x="-2" y="938723"/>
            <a:ext cx="2418045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Case Studies －</a:t>
            </a:r>
            <a:r>
              <a:rPr>
                <a:solidFill>
                  <a:srgbClr val="000000"/>
                </a:solidFill>
              </a:rPr>
              <a:t> </a:t>
            </a:r>
            <a:r>
              <a:t>events</a:t>
            </a:r>
          </a:p>
        </p:txBody>
      </p:sp>
      <p:pic>
        <p:nvPicPr>
          <p:cNvPr id="203" name="图片 7" descr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98617">
            <a:off x="-3609027" y="1028700"/>
            <a:ext cx="6887854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4" name="机器人"/>
          <p:cNvSpPr/>
          <p:nvPr/>
        </p:nvSpPr>
        <p:spPr>
          <a:xfrm>
            <a:off x="5786844" y="2627831"/>
            <a:ext cx="1395215" cy="2084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7636" y="0"/>
                </a:moveTo>
                <a:cubicBezTo>
                  <a:pt x="7308" y="0"/>
                  <a:pt x="7042" y="178"/>
                  <a:pt x="7042" y="398"/>
                </a:cubicBezTo>
                <a:lnTo>
                  <a:pt x="7042" y="1269"/>
                </a:lnTo>
                <a:cubicBezTo>
                  <a:pt x="7042" y="1360"/>
                  <a:pt x="6932" y="1434"/>
                  <a:pt x="6796" y="1434"/>
                </a:cubicBezTo>
                <a:lnTo>
                  <a:pt x="6444" y="1434"/>
                </a:lnTo>
                <a:cubicBezTo>
                  <a:pt x="6308" y="1434"/>
                  <a:pt x="6197" y="1509"/>
                  <a:pt x="6197" y="1600"/>
                </a:cubicBezTo>
                <a:lnTo>
                  <a:pt x="6197" y="2450"/>
                </a:lnTo>
                <a:cubicBezTo>
                  <a:pt x="6197" y="2541"/>
                  <a:pt x="6308" y="2614"/>
                  <a:pt x="6444" y="2614"/>
                </a:cubicBezTo>
                <a:lnTo>
                  <a:pt x="6796" y="2614"/>
                </a:lnTo>
                <a:cubicBezTo>
                  <a:pt x="6932" y="2614"/>
                  <a:pt x="7042" y="2688"/>
                  <a:pt x="7042" y="2779"/>
                </a:cubicBezTo>
                <a:lnTo>
                  <a:pt x="7042" y="4048"/>
                </a:lnTo>
                <a:lnTo>
                  <a:pt x="4708" y="4048"/>
                </a:lnTo>
                <a:cubicBezTo>
                  <a:pt x="4373" y="4048"/>
                  <a:pt x="4102" y="4230"/>
                  <a:pt x="4102" y="4455"/>
                </a:cubicBezTo>
                <a:lnTo>
                  <a:pt x="4102" y="5592"/>
                </a:lnTo>
                <a:lnTo>
                  <a:pt x="3470" y="5592"/>
                </a:lnTo>
                <a:lnTo>
                  <a:pt x="3470" y="5197"/>
                </a:lnTo>
                <a:cubicBezTo>
                  <a:pt x="3470" y="5006"/>
                  <a:pt x="3238" y="4850"/>
                  <a:pt x="2952" y="4850"/>
                </a:cubicBezTo>
                <a:lnTo>
                  <a:pt x="575" y="4850"/>
                </a:lnTo>
                <a:cubicBezTo>
                  <a:pt x="289" y="4850"/>
                  <a:pt x="57" y="5006"/>
                  <a:pt x="57" y="5197"/>
                </a:cubicBezTo>
                <a:lnTo>
                  <a:pt x="57" y="9364"/>
                </a:lnTo>
                <a:cubicBezTo>
                  <a:pt x="57" y="9530"/>
                  <a:pt x="233" y="9669"/>
                  <a:pt x="464" y="9703"/>
                </a:cubicBezTo>
                <a:lnTo>
                  <a:pt x="464" y="10395"/>
                </a:lnTo>
                <a:cubicBezTo>
                  <a:pt x="233" y="10429"/>
                  <a:pt x="57" y="10568"/>
                  <a:pt x="57" y="10734"/>
                </a:cubicBezTo>
                <a:lnTo>
                  <a:pt x="57" y="13326"/>
                </a:lnTo>
                <a:cubicBezTo>
                  <a:pt x="57" y="13518"/>
                  <a:pt x="290" y="13672"/>
                  <a:pt x="575" y="13672"/>
                </a:cubicBezTo>
                <a:lnTo>
                  <a:pt x="771" y="13672"/>
                </a:lnTo>
                <a:lnTo>
                  <a:pt x="117" y="14205"/>
                </a:lnTo>
                <a:cubicBezTo>
                  <a:pt x="10" y="14293"/>
                  <a:pt x="-27" y="14412"/>
                  <a:pt x="19" y="14521"/>
                </a:cubicBezTo>
                <a:lnTo>
                  <a:pt x="480" y="15614"/>
                </a:lnTo>
                <a:cubicBezTo>
                  <a:pt x="506" y="15676"/>
                  <a:pt x="590" y="15719"/>
                  <a:pt x="686" y="15719"/>
                </a:cubicBezTo>
                <a:lnTo>
                  <a:pt x="1020" y="15719"/>
                </a:lnTo>
                <a:cubicBezTo>
                  <a:pt x="1138" y="15719"/>
                  <a:pt x="1234" y="15655"/>
                  <a:pt x="1234" y="15576"/>
                </a:cubicBezTo>
                <a:lnTo>
                  <a:pt x="1234" y="14788"/>
                </a:lnTo>
                <a:cubicBezTo>
                  <a:pt x="1234" y="14591"/>
                  <a:pt x="1472" y="14431"/>
                  <a:pt x="1765" y="14431"/>
                </a:cubicBezTo>
                <a:cubicBezTo>
                  <a:pt x="2058" y="14431"/>
                  <a:pt x="2293" y="14591"/>
                  <a:pt x="2293" y="14788"/>
                </a:cubicBezTo>
                <a:lnTo>
                  <a:pt x="2293" y="15576"/>
                </a:lnTo>
                <a:cubicBezTo>
                  <a:pt x="2293" y="15655"/>
                  <a:pt x="2389" y="15719"/>
                  <a:pt x="2507" y="15719"/>
                </a:cubicBezTo>
                <a:lnTo>
                  <a:pt x="2842" y="15719"/>
                </a:lnTo>
                <a:cubicBezTo>
                  <a:pt x="2937" y="15719"/>
                  <a:pt x="3022" y="15676"/>
                  <a:pt x="3048" y="15614"/>
                </a:cubicBezTo>
                <a:lnTo>
                  <a:pt x="3508" y="14521"/>
                </a:lnTo>
                <a:cubicBezTo>
                  <a:pt x="3554" y="14412"/>
                  <a:pt x="3518" y="14293"/>
                  <a:pt x="3410" y="14205"/>
                </a:cubicBezTo>
                <a:lnTo>
                  <a:pt x="2756" y="13672"/>
                </a:lnTo>
                <a:lnTo>
                  <a:pt x="2952" y="13672"/>
                </a:lnTo>
                <a:cubicBezTo>
                  <a:pt x="3238" y="13672"/>
                  <a:pt x="3470" y="13518"/>
                  <a:pt x="3470" y="13326"/>
                </a:cubicBezTo>
                <a:lnTo>
                  <a:pt x="3470" y="10734"/>
                </a:lnTo>
                <a:cubicBezTo>
                  <a:pt x="3470" y="10568"/>
                  <a:pt x="3297" y="10429"/>
                  <a:pt x="3065" y="10395"/>
                </a:cubicBezTo>
                <a:lnTo>
                  <a:pt x="3065" y="9703"/>
                </a:lnTo>
                <a:cubicBezTo>
                  <a:pt x="3297" y="9669"/>
                  <a:pt x="3470" y="9530"/>
                  <a:pt x="3470" y="9364"/>
                </a:cubicBezTo>
                <a:lnTo>
                  <a:pt x="3470" y="7843"/>
                </a:lnTo>
                <a:lnTo>
                  <a:pt x="4102" y="7843"/>
                </a:lnTo>
                <a:lnTo>
                  <a:pt x="4102" y="13265"/>
                </a:lnTo>
                <a:cubicBezTo>
                  <a:pt x="4102" y="13490"/>
                  <a:pt x="4373" y="13672"/>
                  <a:pt x="4708" y="13672"/>
                </a:cubicBezTo>
                <a:lnTo>
                  <a:pt x="5367" y="13672"/>
                </a:lnTo>
                <a:lnTo>
                  <a:pt x="5367" y="19636"/>
                </a:lnTo>
                <a:cubicBezTo>
                  <a:pt x="5367" y="19764"/>
                  <a:pt x="5302" y="19890"/>
                  <a:pt x="5186" y="19992"/>
                </a:cubicBezTo>
                <a:lnTo>
                  <a:pt x="4326" y="20751"/>
                </a:lnTo>
                <a:cubicBezTo>
                  <a:pt x="4210" y="20853"/>
                  <a:pt x="4145" y="20979"/>
                  <a:pt x="4145" y="21107"/>
                </a:cubicBezTo>
                <a:lnTo>
                  <a:pt x="4145" y="21327"/>
                </a:lnTo>
                <a:cubicBezTo>
                  <a:pt x="4145" y="21477"/>
                  <a:pt x="4328" y="21600"/>
                  <a:pt x="4552" y="21600"/>
                </a:cubicBezTo>
                <a:lnTo>
                  <a:pt x="9040" y="21600"/>
                </a:lnTo>
                <a:cubicBezTo>
                  <a:pt x="9264" y="21600"/>
                  <a:pt x="9447" y="21477"/>
                  <a:pt x="9447" y="21327"/>
                </a:cubicBezTo>
                <a:lnTo>
                  <a:pt x="9447" y="13672"/>
                </a:lnTo>
                <a:lnTo>
                  <a:pt x="12099" y="13672"/>
                </a:lnTo>
                <a:lnTo>
                  <a:pt x="12099" y="21327"/>
                </a:lnTo>
                <a:cubicBezTo>
                  <a:pt x="12099" y="21477"/>
                  <a:pt x="12282" y="21600"/>
                  <a:pt x="12506" y="21600"/>
                </a:cubicBezTo>
                <a:lnTo>
                  <a:pt x="16994" y="21600"/>
                </a:lnTo>
                <a:cubicBezTo>
                  <a:pt x="17218" y="21600"/>
                  <a:pt x="17399" y="21477"/>
                  <a:pt x="17399" y="21327"/>
                </a:cubicBezTo>
                <a:lnTo>
                  <a:pt x="17399" y="21107"/>
                </a:lnTo>
                <a:cubicBezTo>
                  <a:pt x="17399" y="20979"/>
                  <a:pt x="17336" y="20853"/>
                  <a:pt x="17220" y="20751"/>
                </a:cubicBezTo>
                <a:lnTo>
                  <a:pt x="16357" y="19992"/>
                </a:lnTo>
                <a:cubicBezTo>
                  <a:pt x="16241" y="19890"/>
                  <a:pt x="16179" y="19764"/>
                  <a:pt x="16179" y="19636"/>
                </a:cubicBezTo>
                <a:lnTo>
                  <a:pt x="16179" y="13672"/>
                </a:lnTo>
                <a:lnTo>
                  <a:pt x="16838" y="13672"/>
                </a:lnTo>
                <a:cubicBezTo>
                  <a:pt x="17173" y="13672"/>
                  <a:pt x="17444" y="13490"/>
                  <a:pt x="17444" y="13265"/>
                </a:cubicBezTo>
                <a:lnTo>
                  <a:pt x="17444" y="7843"/>
                </a:lnTo>
                <a:lnTo>
                  <a:pt x="18075" y="7843"/>
                </a:lnTo>
                <a:lnTo>
                  <a:pt x="18075" y="9364"/>
                </a:lnTo>
                <a:cubicBezTo>
                  <a:pt x="18075" y="9530"/>
                  <a:pt x="18249" y="9669"/>
                  <a:pt x="18480" y="9703"/>
                </a:cubicBezTo>
                <a:lnTo>
                  <a:pt x="18480" y="10395"/>
                </a:lnTo>
                <a:cubicBezTo>
                  <a:pt x="18249" y="10429"/>
                  <a:pt x="18075" y="10568"/>
                  <a:pt x="18075" y="10734"/>
                </a:cubicBezTo>
                <a:lnTo>
                  <a:pt x="18075" y="13326"/>
                </a:lnTo>
                <a:cubicBezTo>
                  <a:pt x="18075" y="13518"/>
                  <a:pt x="18308" y="13672"/>
                  <a:pt x="18594" y="13672"/>
                </a:cubicBezTo>
                <a:lnTo>
                  <a:pt x="18790" y="13672"/>
                </a:lnTo>
                <a:lnTo>
                  <a:pt x="18136" y="14205"/>
                </a:lnTo>
                <a:cubicBezTo>
                  <a:pt x="18028" y="14293"/>
                  <a:pt x="17991" y="14412"/>
                  <a:pt x="18038" y="14521"/>
                </a:cubicBezTo>
                <a:lnTo>
                  <a:pt x="18498" y="15614"/>
                </a:lnTo>
                <a:cubicBezTo>
                  <a:pt x="18524" y="15676"/>
                  <a:pt x="18609" y="15719"/>
                  <a:pt x="18704" y="15719"/>
                </a:cubicBezTo>
                <a:lnTo>
                  <a:pt x="19039" y="15719"/>
                </a:lnTo>
                <a:cubicBezTo>
                  <a:pt x="19157" y="15719"/>
                  <a:pt x="19250" y="15655"/>
                  <a:pt x="19250" y="15576"/>
                </a:cubicBezTo>
                <a:lnTo>
                  <a:pt x="19250" y="14788"/>
                </a:lnTo>
                <a:cubicBezTo>
                  <a:pt x="19250" y="14591"/>
                  <a:pt x="19488" y="14431"/>
                  <a:pt x="19781" y="14431"/>
                </a:cubicBezTo>
                <a:cubicBezTo>
                  <a:pt x="20074" y="14431"/>
                  <a:pt x="20312" y="14591"/>
                  <a:pt x="20312" y="14788"/>
                </a:cubicBezTo>
                <a:lnTo>
                  <a:pt x="20312" y="15576"/>
                </a:lnTo>
                <a:cubicBezTo>
                  <a:pt x="20312" y="15655"/>
                  <a:pt x="20408" y="15719"/>
                  <a:pt x="20525" y="15719"/>
                </a:cubicBezTo>
                <a:lnTo>
                  <a:pt x="20860" y="15719"/>
                </a:lnTo>
                <a:cubicBezTo>
                  <a:pt x="20955" y="15719"/>
                  <a:pt x="21038" y="15676"/>
                  <a:pt x="21064" y="15614"/>
                </a:cubicBezTo>
                <a:lnTo>
                  <a:pt x="21527" y="14521"/>
                </a:lnTo>
                <a:cubicBezTo>
                  <a:pt x="21573" y="14412"/>
                  <a:pt x="21536" y="14293"/>
                  <a:pt x="21429" y="14205"/>
                </a:cubicBezTo>
                <a:lnTo>
                  <a:pt x="20775" y="13672"/>
                </a:lnTo>
                <a:lnTo>
                  <a:pt x="20971" y="13672"/>
                </a:lnTo>
                <a:cubicBezTo>
                  <a:pt x="21256" y="13672"/>
                  <a:pt x="21489" y="13518"/>
                  <a:pt x="21489" y="13326"/>
                </a:cubicBezTo>
                <a:lnTo>
                  <a:pt x="21489" y="10734"/>
                </a:lnTo>
                <a:cubicBezTo>
                  <a:pt x="21489" y="10568"/>
                  <a:pt x="21313" y="10429"/>
                  <a:pt x="21081" y="10395"/>
                </a:cubicBezTo>
                <a:lnTo>
                  <a:pt x="21081" y="9703"/>
                </a:lnTo>
                <a:cubicBezTo>
                  <a:pt x="21313" y="9669"/>
                  <a:pt x="21489" y="9530"/>
                  <a:pt x="21489" y="9364"/>
                </a:cubicBezTo>
                <a:lnTo>
                  <a:pt x="21489" y="5197"/>
                </a:lnTo>
                <a:cubicBezTo>
                  <a:pt x="21489" y="5006"/>
                  <a:pt x="21256" y="4850"/>
                  <a:pt x="20971" y="4850"/>
                </a:cubicBezTo>
                <a:lnTo>
                  <a:pt x="18594" y="4850"/>
                </a:lnTo>
                <a:cubicBezTo>
                  <a:pt x="18308" y="4850"/>
                  <a:pt x="18075" y="5006"/>
                  <a:pt x="18075" y="5197"/>
                </a:cubicBezTo>
                <a:lnTo>
                  <a:pt x="18075" y="5592"/>
                </a:lnTo>
                <a:lnTo>
                  <a:pt x="17444" y="5592"/>
                </a:lnTo>
                <a:lnTo>
                  <a:pt x="17444" y="4455"/>
                </a:lnTo>
                <a:cubicBezTo>
                  <a:pt x="17444" y="4230"/>
                  <a:pt x="17173" y="4048"/>
                  <a:pt x="16838" y="4048"/>
                </a:cubicBezTo>
                <a:lnTo>
                  <a:pt x="14503" y="4048"/>
                </a:lnTo>
                <a:lnTo>
                  <a:pt x="14503" y="2779"/>
                </a:lnTo>
                <a:cubicBezTo>
                  <a:pt x="14503" y="2688"/>
                  <a:pt x="14614" y="2614"/>
                  <a:pt x="14750" y="2614"/>
                </a:cubicBezTo>
                <a:lnTo>
                  <a:pt x="15102" y="2614"/>
                </a:lnTo>
                <a:cubicBezTo>
                  <a:pt x="15238" y="2614"/>
                  <a:pt x="15349" y="2541"/>
                  <a:pt x="15349" y="2450"/>
                </a:cubicBezTo>
                <a:lnTo>
                  <a:pt x="15349" y="1600"/>
                </a:lnTo>
                <a:cubicBezTo>
                  <a:pt x="15349" y="1509"/>
                  <a:pt x="15238" y="1434"/>
                  <a:pt x="15102" y="1434"/>
                </a:cubicBezTo>
                <a:lnTo>
                  <a:pt x="14750" y="1434"/>
                </a:lnTo>
                <a:cubicBezTo>
                  <a:pt x="14614" y="1434"/>
                  <a:pt x="14503" y="1360"/>
                  <a:pt x="14503" y="1269"/>
                </a:cubicBezTo>
                <a:lnTo>
                  <a:pt x="14503" y="398"/>
                </a:lnTo>
                <a:cubicBezTo>
                  <a:pt x="14503" y="178"/>
                  <a:pt x="14238" y="0"/>
                  <a:pt x="13910" y="0"/>
                </a:cubicBezTo>
                <a:lnTo>
                  <a:pt x="7636" y="0"/>
                </a:lnTo>
                <a:close/>
                <a:moveTo>
                  <a:pt x="9228" y="1434"/>
                </a:moveTo>
                <a:cubicBezTo>
                  <a:pt x="9713" y="1434"/>
                  <a:pt x="10106" y="1700"/>
                  <a:pt x="10106" y="2025"/>
                </a:cubicBezTo>
                <a:cubicBezTo>
                  <a:pt x="10106" y="2350"/>
                  <a:pt x="9713" y="2614"/>
                  <a:pt x="9228" y="2614"/>
                </a:cubicBezTo>
                <a:cubicBezTo>
                  <a:pt x="8743" y="2614"/>
                  <a:pt x="8351" y="2350"/>
                  <a:pt x="8351" y="2025"/>
                </a:cubicBezTo>
                <a:cubicBezTo>
                  <a:pt x="8351" y="1700"/>
                  <a:pt x="8743" y="1434"/>
                  <a:pt x="9228" y="1434"/>
                </a:cubicBezTo>
                <a:close/>
                <a:moveTo>
                  <a:pt x="12317" y="1434"/>
                </a:moveTo>
                <a:cubicBezTo>
                  <a:pt x="12802" y="1434"/>
                  <a:pt x="13195" y="1700"/>
                  <a:pt x="13195" y="2025"/>
                </a:cubicBezTo>
                <a:cubicBezTo>
                  <a:pt x="13195" y="2350"/>
                  <a:pt x="12802" y="2614"/>
                  <a:pt x="12317" y="2614"/>
                </a:cubicBezTo>
                <a:cubicBezTo>
                  <a:pt x="11832" y="2614"/>
                  <a:pt x="11440" y="2350"/>
                  <a:pt x="11440" y="2025"/>
                </a:cubicBezTo>
                <a:cubicBezTo>
                  <a:pt x="11440" y="1700"/>
                  <a:pt x="11832" y="1434"/>
                  <a:pt x="12317" y="1434"/>
                </a:cubicBezTo>
                <a:close/>
                <a:moveTo>
                  <a:pt x="8091" y="5474"/>
                </a:moveTo>
                <a:lnTo>
                  <a:pt x="13454" y="5474"/>
                </a:lnTo>
                <a:lnTo>
                  <a:pt x="13454" y="7795"/>
                </a:lnTo>
                <a:lnTo>
                  <a:pt x="8091" y="7795"/>
                </a:lnTo>
                <a:lnTo>
                  <a:pt x="8091" y="5474"/>
                </a:lnTo>
                <a:close/>
                <a:moveTo>
                  <a:pt x="8688" y="8716"/>
                </a:moveTo>
                <a:cubicBezTo>
                  <a:pt x="9016" y="8716"/>
                  <a:pt x="9281" y="8895"/>
                  <a:pt x="9281" y="9116"/>
                </a:cubicBezTo>
                <a:cubicBezTo>
                  <a:pt x="9281" y="9336"/>
                  <a:pt x="9016" y="9514"/>
                  <a:pt x="8688" y="9514"/>
                </a:cubicBezTo>
                <a:cubicBezTo>
                  <a:pt x="8359" y="9514"/>
                  <a:pt x="8091" y="9336"/>
                  <a:pt x="8091" y="9116"/>
                </a:cubicBezTo>
                <a:cubicBezTo>
                  <a:pt x="8091" y="8895"/>
                  <a:pt x="8359" y="8716"/>
                  <a:pt x="8688" y="8716"/>
                </a:cubicBezTo>
                <a:close/>
                <a:moveTo>
                  <a:pt x="10773" y="8716"/>
                </a:moveTo>
                <a:cubicBezTo>
                  <a:pt x="11102" y="8716"/>
                  <a:pt x="11369" y="8895"/>
                  <a:pt x="11369" y="9116"/>
                </a:cubicBezTo>
                <a:cubicBezTo>
                  <a:pt x="11369" y="9336"/>
                  <a:pt x="11102" y="9514"/>
                  <a:pt x="10773" y="9514"/>
                </a:cubicBezTo>
                <a:cubicBezTo>
                  <a:pt x="10444" y="9514"/>
                  <a:pt x="10177" y="9336"/>
                  <a:pt x="10177" y="9116"/>
                </a:cubicBezTo>
                <a:cubicBezTo>
                  <a:pt x="10177" y="8895"/>
                  <a:pt x="10444" y="8716"/>
                  <a:pt x="10773" y="8716"/>
                </a:cubicBezTo>
                <a:close/>
                <a:moveTo>
                  <a:pt x="12858" y="8716"/>
                </a:moveTo>
                <a:cubicBezTo>
                  <a:pt x="13187" y="8716"/>
                  <a:pt x="13454" y="8895"/>
                  <a:pt x="13454" y="9116"/>
                </a:cubicBezTo>
                <a:cubicBezTo>
                  <a:pt x="13454" y="9336"/>
                  <a:pt x="13187" y="9514"/>
                  <a:pt x="12858" y="9514"/>
                </a:cubicBezTo>
                <a:cubicBezTo>
                  <a:pt x="12530" y="9514"/>
                  <a:pt x="12265" y="9336"/>
                  <a:pt x="12265" y="9116"/>
                </a:cubicBezTo>
                <a:cubicBezTo>
                  <a:pt x="12265" y="8895"/>
                  <a:pt x="12530" y="8716"/>
                  <a:pt x="12858" y="8716"/>
                </a:cubicBezTo>
                <a:close/>
                <a:moveTo>
                  <a:pt x="10773" y="10277"/>
                </a:moveTo>
                <a:cubicBezTo>
                  <a:pt x="11801" y="10277"/>
                  <a:pt x="12768" y="10545"/>
                  <a:pt x="13495" y="11033"/>
                </a:cubicBezTo>
                <a:lnTo>
                  <a:pt x="11917" y="12093"/>
                </a:lnTo>
                <a:cubicBezTo>
                  <a:pt x="11612" y="11888"/>
                  <a:pt x="11205" y="11774"/>
                  <a:pt x="10773" y="11774"/>
                </a:cubicBezTo>
                <a:cubicBezTo>
                  <a:pt x="10341" y="11774"/>
                  <a:pt x="9934" y="11888"/>
                  <a:pt x="9628" y="12093"/>
                </a:cubicBezTo>
                <a:lnTo>
                  <a:pt x="8051" y="11033"/>
                </a:lnTo>
                <a:cubicBezTo>
                  <a:pt x="8778" y="10545"/>
                  <a:pt x="9745" y="10277"/>
                  <a:pt x="10773" y="1027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26.jpg" descr="image26.jpg"/>
          <p:cNvPicPr>
            <a:picLocks noChangeAspect="1"/>
          </p:cNvPicPr>
          <p:nvPr/>
        </p:nvPicPr>
        <p:blipFill>
          <a:blip r:embed="rId1"/>
          <a:srcRect t="3089" b="3089"/>
          <a:stretch>
            <a:fillRect/>
          </a:stretch>
        </p:blipFill>
        <p:spPr>
          <a:xfrm>
            <a:off x="27305" y="327025"/>
            <a:ext cx="12013566" cy="595503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矩形 44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9" name="TextBox 45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项目基础流程</a:t>
            </a:r>
          </a:p>
        </p:txBody>
      </p:sp>
      <p:sp>
        <p:nvSpPr>
          <p:cNvPr id="210" name="TextBox 46"/>
          <p:cNvSpPr txBox="1"/>
          <p:nvPr/>
        </p:nvSpPr>
        <p:spPr>
          <a:xfrm>
            <a:off x="-2" y="938723"/>
            <a:ext cx="1850340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Delivery Progress</a:t>
            </a:r>
          </a:p>
        </p:txBody>
      </p:sp>
      <p:pic>
        <p:nvPicPr>
          <p:cNvPr id="211" name="图片 52" descr="图片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2919" y="1921772"/>
            <a:ext cx="8609164" cy="463128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52" descr="图片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651" y="1592549"/>
            <a:ext cx="9313336" cy="82644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3" name="矩形 48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TextBox 49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我们能做什么？</a:t>
            </a:r>
          </a:p>
        </p:txBody>
      </p:sp>
      <p:sp>
        <p:nvSpPr>
          <p:cNvPr id="125" name="TextBox 50"/>
          <p:cNvSpPr txBox="1"/>
          <p:nvPr/>
        </p:nvSpPr>
        <p:spPr>
          <a:xfrm>
            <a:off x="-2" y="938723"/>
            <a:ext cx="1428077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What We Do?</a:t>
            </a:r>
          </a:p>
        </p:txBody>
      </p:sp>
      <p:pic>
        <p:nvPicPr>
          <p:cNvPr id="126" name="图片 57" descr="图片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203" y="2067042"/>
            <a:ext cx="3833601" cy="479095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46" descr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678780">
            <a:off x="-5064939" y="2461424"/>
            <a:ext cx="6887855" cy="68580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9" name="矩形 35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TextBox 36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我们的方案？</a:t>
            </a:r>
          </a:p>
        </p:txBody>
      </p:sp>
      <p:sp>
        <p:nvSpPr>
          <p:cNvPr id="131" name="TextBox 37"/>
          <p:cNvSpPr txBox="1"/>
          <p:nvPr/>
        </p:nvSpPr>
        <p:spPr>
          <a:xfrm>
            <a:off x="0" y="938723"/>
            <a:ext cx="1701771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What We Offer?</a:t>
            </a:r>
          </a:p>
        </p:txBody>
      </p:sp>
      <p:pic>
        <p:nvPicPr>
          <p:cNvPr id="132" name="图片 45" descr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2701169"/>
            <a:ext cx="11336868" cy="34425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3" name="图片 47" descr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68568">
            <a:off x="9945905" y="-2785148"/>
            <a:ext cx="6896410" cy="68580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矩形 30"/>
          <p:cNvSpPr/>
          <p:nvPr/>
        </p:nvSpPr>
        <p:spPr>
          <a:xfrm>
            <a:off x="0" y="331063"/>
            <a:ext cx="9660467" cy="1128623"/>
          </a:xfrm>
          <a:prstGeom prst="rect">
            <a:avLst/>
          </a:prstGeom>
          <a:solidFill>
            <a:schemeClr val="accent5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TextBox 31"/>
          <p:cNvSpPr txBox="1"/>
          <p:nvPr/>
        </p:nvSpPr>
        <p:spPr>
          <a:xfrm>
            <a:off x="0" y="456044"/>
            <a:ext cx="8712200" cy="599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我们的案例－微信H5</a:t>
            </a:r>
          </a:p>
        </p:txBody>
      </p:sp>
      <p:sp>
        <p:nvSpPr>
          <p:cNvPr id="137" name="TextBox 32"/>
          <p:cNvSpPr txBox="1"/>
          <p:nvPr/>
        </p:nvSpPr>
        <p:spPr>
          <a:xfrm>
            <a:off x="-1" y="938723"/>
            <a:ext cx="2359890" cy="408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Case Studies －HTML5</a:t>
            </a:r>
          </a:p>
        </p:txBody>
      </p:sp>
      <p:sp>
        <p:nvSpPr>
          <p:cNvPr id="138" name="等腰三角形 38"/>
          <p:cNvSpPr/>
          <p:nvPr/>
        </p:nvSpPr>
        <p:spPr>
          <a:xfrm>
            <a:off x="3319145" y="4588721"/>
            <a:ext cx="5669280" cy="2269279"/>
          </a:xfrm>
          <a:prstGeom prst="triangle">
            <a:avLst/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9" name="图片 40" descr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5796" y="1971157"/>
            <a:ext cx="1870076" cy="380733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21-H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1-H5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280"/>
            <a:ext cx="12192000" cy="6441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020-日月魅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" y="585470"/>
            <a:ext cx="12099925" cy="60236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REFSHAPE" val="341814124"/>
  <p:tag name="KSO_WM_UNIT_PLACING_PICTURE_USER_VIEWPORT" val="{&quot;height&quot;:8368,&quot;width&quot;:15840}"/>
</p:tagLst>
</file>

<file path=ppt/tags/tag2.xml><?xml version="1.0" encoding="utf-8"?>
<p:tagLst xmlns:p="http://schemas.openxmlformats.org/presentationml/2006/main">
  <p:tag name="KSO_WM_UNIT_PLACING_PICTURE_USER_VIEWPORT" val="{&quot;height&quot;:10144,&quot;width&quot;:19200}"/>
</p:tagLst>
</file>

<file path=ppt/tags/tag3.xml><?xml version="1.0" encoding="utf-8"?>
<p:tagLst xmlns:p="http://schemas.openxmlformats.org/presentationml/2006/main">
  <p:tag name="KSO_WM_UNIT_PLACING_PICTURE_USER_VIEWPORT" val="{&quot;height&quot;:10144,&quot;width&quot;:19200}"/>
</p:tagLst>
</file>

<file path=ppt/tags/tag4.xml><?xml version="1.0" encoding="utf-8"?>
<p:tagLst xmlns:p="http://schemas.openxmlformats.org/presentationml/2006/main">
  <p:tag name="COMMONDATA" val="eyJoZGlkIjoiYjk0ZWJmYWIzYzE4NWFkN2RlOGM5MzQxZmMxNjcyZjIifQ=="/>
  <p:tag name="KSO_WPP_MARK_KEY" val="17f3e0d2-c8c8-40a1-bffd-f633902249c8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WPS 演示</Application>
  <PresentationFormat/>
  <Paragraphs>68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Calibri Light</vt:lpstr>
      <vt:lpstr>Arial</vt:lpstr>
      <vt:lpstr>黑体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。h</cp:lastModifiedBy>
  <cp:revision>113</cp:revision>
  <dcterms:created xsi:type="dcterms:W3CDTF">2018-11-27T04:56:00Z</dcterms:created>
  <dcterms:modified xsi:type="dcterms:W3CDTF">2022-12-01T06:56:03Z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2052-11.1.0.12975</vt:lpwstr>
  </property>
  <property fmtid="{D5CDD505-2E9C-101B-9397-08002B2CF9AE}" pid="4" name="ICV">
    <vt:lpwstr>8E8755E2EDD9471DA8861E8850A34E30</vt:lpwstr>
  </property>
</Properties>
</file>